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DA"/>
    <a:srgbClr val="F12D2D"/>
    <a:srgbClr val="EDC9C9"/>
    <a:srgbClr val="FFB7B7"/>
    <a:srgbClr val="CDC1DB"/>
    <a:srgbClr val="CC9EFE"/>
    <a:srgbClr val="EFAEFC"/>
    <a:srgbClr val="ACF4CB"/>
    <a:srgbClr val="B7E7CD"/>
    <a:srgbClr val="9FF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490" autoAdjust="0"/>
  </p:normalViewPr>
  <p:slideViewPr>
    <p:cSldViewPr>
      <p:cViewPr varScale="1">
        <p:scale>
          <a:sx n="53" d="100"/>
          <a:sy n="53" d="100"/>
        </p:scale>
        <p:origin x="158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9FEF38-24CA-444D-8E5D-5C6061C6B495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C1035-22C6-4F8A-960B-5C00BC661B2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85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521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0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14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03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868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59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50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762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51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746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F9B37-4FC8-4EEB-BE2F-2081A1907109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CCAFD-1043-42B6-864E-C32A387FD4D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862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F9B37-4FC8-4EEB-BE2F-2081A1907109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CCAFD-1043-42B6-864E-C32A387FD4D1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39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77109" y="83307"/>
            <a:ext cx="2291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The Lean Canvas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0" y="114684"/>
            <a:ext cx="3276600" cy="4616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XYZ Company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39000" y="114684"/>
            <a:ext cx="1752600" cy="201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200" dirty="0"/>
              <a:t>06-Dec-2018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39000" y="375182"/>
            <a:ext cx="1752600" cy="201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en-US" sz="1200" dirty="0"/>
              <a:t>Iteration #1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52400" y="4639985"/>
            <a:ext cx="4398041" cy="1338408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Cost Structure</a:t>
            </a: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Customer Acquisition costs</a:t>
            </a:r>
          </a:p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Distribution costs</a:t>
            </a:r>
          </a:p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Hosting</a:t>
            </a:r>
          </a:p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People, etc.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4550441" y="4639985"/>
            <a:ext cx="4398041" cy="1338408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Revenue Streams</a:t>
            </a: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Revenue Model</a:t>
            </a:r>
          </a:p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Life Time Value</a:t>
            </a:r>
          </a:p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Revenue</a:t>
            </a:r>
          </a:p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Gross Margin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52400" y="664125"/>
            <a:ext cx="1764792" cy="3975859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Problem</a:t>
            </a: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Top 3 problems</a:t>
            </a: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AlternativeSolutions</a:t>
            </a:r>
            <a:endParaRPr lang="en-US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917192" y="664125"/>
            <a:ext cx="1764792" cy="1987929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Solution</a:t>
            </a: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Top 3 features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917192" y="2668679"/>
            <a:ext cx="1764792" cy="1987929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Key Metrics</a:t>
            </a:r>
          </a:p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Key activities you measure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654106" y="664125"/>
            <a:ext cx="1764792" cy="3975859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Unique Value Proposition</a:t>
            </a:r>
          </a:p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Single, clear, compelling message that states why you are different and worth paying attention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5418898" y="664125"/>
            <a:ext cx="1764792" cy="1987929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Unfair Advantage</a:t>
            </a:r>
          </a:p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Can’t be easily copied or bought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418898" y="2652054"/>
            <a:ext cx="1764792" cy="1987929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Channels</a:t>
            </a:r>
          </a:p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Path to customers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7183690" y="664125"/>
            <a:ext cx="1764792" cy="3975859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</a:gradFill>
          <a:ln w="1905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Customer Segments</a:t>
            </a:r>
          </a:p>
          <a:p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Target customers</a:t>
            </a: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Early adopters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52400" y="664125"/>
            <a:ext cx="8796082" cy="5314267"/>
          </a:xfrm>
          <a:prstGeom prst="roundRect">
            <a:avLst>
              <a:gd name="adj" fmla="val 0"/>
            </a:avLst>
          </a:prstGeom>
          <a:noFill/>
          <a:ln w="38100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indent="-112713">
              <a:buFont typeface="Arial" pitchFamily="34" charset="0"/>
              <a:buChar char="•"/>
            </a:pPr>
            <a:endParaRPr lang="en-US" sz="2000" dirty="0"/>
          </a:p>
        </p:txBody>
      </p:sp>
      <p:sp>
        <p:nvSpPr>
          <p:cNvPr id="37" name="Rectangle 36"/>
          <p:cNvSpPr/>
          <p:nvPr/>
        </p:nvSpPr>
        <p:spPr>
          <a:xfrm>
            <a:off x="1734907" y="6028996"/>
            <a:ext cx="12330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solidFill>
                  <a:srgbClr val="007DDA"/>
                </a:solidFill>
                <a:latin typeface="Arial" pitchFamily="34" charset="0"/>
                <a:cs typeface="Arial" pitchFamily="34" charset="0"/>
              </a:rPr>
              <a:t>SOLUTION</a:t>
            </a:r>
            <a:endParaRPr lang="en-US" sz="2000" dirty="0">
              <a:solidFill>
                <a:srgbClr val="007DDA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230730" y="6028996"/>
            <a:ext cx="10374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solidFill>
                  <a:srgbClr val="007DDA"/>
                </a:solidFill>
                <a:latin typeface="Arial" pitchFamily="34" charset="0"/>
                <a:cs typeface="Arial" pitchFamily="34" charset="0"/>
              </a:rPr>
              <a:t>MARKET</a:t>
            </a:r>
            <a:endParaRPr lang="en-US" sz="2000" dirty="0">
              <a:solidFill>
                <a:srgbClr val="007DDA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4550441" y="559951"/>
            <a:ext cx="0" cy="5731399"/>
          </a:xfrm>
          <a:prstGeom prst="line">
            <a:avLst/>
          </a:prstGeom>
          <a:ln w="19050" cap="rnd">
            <a:solidFill>
              <a:srgbClr val="007DDA">
                <a:alpha val="50000"/>
              </a:srgb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1403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85c02c45-5798-4af9-a839-28cb9cc0a8bf">R6P5J5TEW4J4-2-113056</_dlc_DocId>
    <_dlc_DocIdUrl xmlns="85c02c45-5798-4af9-a839-28cb9cc0a8bf">
      <Url>https://intranet.meta-group.com/_layouts/15/DocIdRedir.aspx?ID=R6P5J5TEW4J4-2-113056</Url>
      <Description>R6P5J5TEW4J4-2-113056</Description>
    </_dlc_DocIdUrl>
    <test_type xmlns="1b1345fc-e85c-4616-ba4c-847f2527d986" xsi:nil="true"/>
    <d672d89b157749dcac81627ddb937c2a xmlns="1b1345fc-e85c-4616-ba4c-847f2527d986">
      <Terms xmlns="http://schemas.microsoft.com/office/infopath/2007/PartnerControls"/>
    </d672d89b157749dcac81627ddb937c2a>
    <TaxCatchAll xmlns="85c02c45-5798-4af9-a839-28cb9cc0a8bf"/>
    <Number xmlns="1b1345fc-e85c-4616-ba4c-847f2527d986" xsi:nil="true"/>
  </documentManagement>
</p:properties>
</file>

<file path=customXml/item2.xml><?xml version="1.0" encoding="utf-8"?>
<?mso-contentType ?>
<spe:Receivers xmlns:spe="http://schemas.microsoft.com/sharepoint/event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48CE3C84390446BCA15E64CB82C9DD" ma:contentTypeVersion="560" ma:contentTypeDescription="Create a new document." ma:contentTypeScope="" ma:versionID="e8be5cf62d4bfa31decff741458cf361">
  <xsd:schema xmlns:xsd="http://www.w3.org/2001/XMLSchema" xmlns:xs="http://www.w3.org/2001/XMLSchema" xmlns:p="http://schemas.microsoft.com/office/2006/metadata/properties" xmlns:ns2="1b1345fc-e85c-4616-ba4c-847f2527d986" xmlns:ns3="85c02c45-5798-4af9-a839-28cb9cc0a8bf" targetNamespace="http://schemas.microsoft.com/office/2006/metadata/properties" ma:root="true" ma:fieldsID="cf3e8ce55beec37e031c89dc587786fc" ns2:_="" ns3:_="">
    <xsd:import namespace="1b1345fc-e85c-4616-ba4c-847f2527d986"/>
    <xsd:import namespace="85c02c45-5798-4af9-a839-28cb9cc0a8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test_type" minOccurs="0"/>
                <xsd:element ref="ns2:d672d89b157749dcac81627ddb937c2a" minOccurs="0"/>
                <xsd:element ref="ns3:TaxCatchAll" minOccurs="0"/>
                <xsd:element ref="ns3:_dlc_DocId" minOccurs="0"/>
                <xsd:element ref="ns3:_dlc_DocIdUrl" minOccurs="0"/>
                <xsd:element ref="ns3:_dlc_DocIdPersistId" minOccurs="0"/>
                <xsd:element ref="ns2:Numb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1345fc-e85c-4616-ba4c-847f2527d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test_type" ma:index="16" nillable="true" ma:displayName="test_type" ma:description="Document type" ma:format="Dropdown" ma:internalName="test_type">
      <xsd:simpleType>
        <xsd:restriction base="dms:Choice">
          <xsd:enumeration value="PAR"/>
          <xsd:enumeration value="Bid Fragments"/>
          <xsd:enumeration value="Contractual"/>
        </xsd:restriction>
      </xsd:simpleType>
    </xsd:element>
    <xsd:element name="d672d89b157749dcac81627ddb937c2a" ma:index="18" nillable="true" ma:taxonomy="true" ma:internalName="d672d89b157749dcac81627ddb937c2a" ma:taxonomyFieldName="Subject" ma:displayName="Subject" ma:readOnly="false" ma:default="" ma:fieldId="{d672d89b-1577-49dc-ac81-627ddb937c2a}" ma:taxonomyMulti="true" ma:sspId="a70df39d-be4b-41e6-b6dd-8eed5e863a8f" ma:termSetId="55bfff5a-be89-437b-b6b3-3e0977d3ef12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Number" ma:index="23" nillable="true" ma:displayName="Number" ma:internalName="Number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c02c45-5798-4af9-a839-28cb9cc0a8b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10d1c4a7-6e6c-4f5c-82ee-bbd57a0986cf}" ma:internalName="TaxCatchAll" ma:showField="CatchAllData" ma:web="85c02c45-5798-4af9-a839-28cb9cc0a8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2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 ma:index="17" ma:displayName="Subject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20C997-50D7-4753-AEB6-391F4EAF044F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http://purl.org/dc/elements/1.1/"/>
    <ds:schemaRef ds:uri="f254e95e-62a3-40a1-932c-82337501044a"/>
    <ds:schemaRef ds:uri="http://schemas.openxmlformats.org/package/2006/metadata/core-properties"/>
    <ds:schemaRef ds:uri="http://www.w3.org/XML/1998/namespace"/>
    <ds:schemaRef ds:uri="85c02c45-5798-4af9-a839-28cb9cc0a8bf"/>
    <ds:schemaRef ds:uri="1b1345fc-e85c-4616-ba4c-847f2527d986"/>
  </ds:schemaRefs>
</ds:datastoreItem>
</file>

<file path=customXml/itemProps2.xml><?xml version="1.0" encoding="utf-8"?>
<ds:datastoreItem xmlns:ds="http://schemas.openxmlformats.org/officeDocument/2006/customXml" ds:itemID="{DF6EA1C7-94DA-4E55-A36E-216379257620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2BA11D77-54C1-4919-8E43-CDABAD08BC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1345fc-e85c-4616-ba4c-847f2527d986"/>
    <ds:schemaRef ds:uri="85c02c45-5798-4af9-a839-28cb9cc0a8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ECAB7C72-B2F2-401F-9064-CC4A0D6E8C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85</Words>
  <Application>Microsoft Office PowerPoint</Application>
  <PresentationFormat>Presentazione su schermo (4:3)</PresentationFormat>
  <Paragraphs>58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Dario Mazzella</dc:creator>
  <cp:lastModifiedBy>Alessia Melasecche</cp:lastModifiedBy>
  <cp:revision>27</cp:revision>
  <dcterms:created xsi:type="dcterms:W3CDTF">2013-01-06T22:45:06Z</dcterms:created>
  <dcterms:modified xsi:type="dcterms:W3CDTF">2018-12-05T17:58:59Z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0x0101000548CE3C84390446BCA15E64CB82C9DD</vt:lpwstr>
  </property>
  <property fmtid="{D5CDD505-2E9C-101B-9397-08002B2CF9AE}" pid="3" name="_dlc_DocIdItemGuid">
    <vt:lpwstr>e6648228-7072-4c0c-a602-d3e7660017e9</vt:lpwstr>
  </property>
</Properties>
</file>